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7" r:id="rId18"/>
    <p:sldId id="271" r:id="rId19"/>
    <p:sldId id="273" r:id="rId20"/>
    <p:sldId id="274" r:id="rId21"/>
    <p:sldId id="275" r:id="rId22"/>
    <p:sldId id="276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80" d="100"/>
          <a:sy n="80" d="100"/>
        </p:scale>
        <p:origin x="-82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EFB8F-329C-6544-B42C-4829A3DB75D0}" type="datetimeFigureOut">
              <a:rPr lang="en-US" smtClean="0"/>
              <a:t>3/1/14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DFB41-AE60-9E44-B3FE-9445D4A44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518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www.hendersoncountypublicschoolsnc.org</a:t>
            </a:r>
            <a:r>
              <a:rPr lang="en-US" dirty="0" smtClean="0"/>
              <a:t>/</a:t>
            </a:r>
            <a:r>
              <a:rPr lang="en-US" dirty="0" err="1" smtClean="0"/>
              <a:t>whh</a:t>
            </a:r>
            <a:r>
              <a:rPr lang="en-US" dirty="0" smtClean="0"/>
              <a:t>/act-plan-results/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875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thinkingabouttheact.wikispaces.com</a:t>
            </a:r>
            <a:r>
              <a:rPr lang="en-US" dirty="0" smtClean="0"/>
              <a:t>/file/view/ACT%20incentive%20chart.jpg/484400878/ACT%20incentive%20chart.jpg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695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www.act.org</a:t>
            </a:r>
            <a:r>
              <a:rPr lang="en-US" dirty="0" smtClean="0"/>
              <a:t>/</a:t>
            </a:r>
            <a:r>
              <a:rPr lang="en-US" dirty="0" err="1" smtClean="0"/>
              <a:t>qotd</a:t>
            </a:r>
            <a:r>
              <a:rPr lang="en-US" dirty="0" smtClean="0"/>
              <a:t>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04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915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70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6572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err="1" smtClean="0"/>
              <a:t>http</a:t>
            </a:r>
            <a:r>
              <a:rPr lang="pt-BR" dirty="0" smtClean="0"/>
              <a:t>://</a:t>
            </a:r>
            <a:r>
              <a:rPr lang="pt-BR" dirty="0" err="1" smtClean="0"/>
              <a:t>vimeo.com</a:t>
            </a:r>
            <a:r>
              <a:rPr lang="pt-BR" dirty="0" smtClean="0"/>
              <a:t>/87618236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97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563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3/1/14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3/1/14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3/1/14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3/1/14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3/1/14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3/1/14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3/1/14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3/1/14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3/1/14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3/1/14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3/1/14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D786E-B530-A448-8BB4-997904722C53}" type="datetimeFigureOut">
              <a:rPr lang="en-US" smtClean="0"/>
              <a:t>3/1/14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t.org/qotd/" TargetMode="External"/><Relationship Id="rId4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vimeo.com/87618236" TargetMode="External"/><Relationship Id="rId4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jan.king@dpi.nc.gov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endersoncountypublicschoolsnc.org/whh/act-plan-results/" TargetMode="External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6105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School Wide Strategies to Support Student Success on the ACT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1800" dirty="0" smtClean="0"/>
          </a:p>
          <a:p>
            <a:endParaRPr lang="en-US" sz="1800" dirty="0"/>
          </a:p>
          <a:p>
            <a:r>
              <a:rPr lang="en-US" sz="1800" dirty="0" smtClean="0"/>
              <a:t>Collaborative Conference on Student Achievement</a:t>
            </a:r>
          </a:p>
          <a:p>
            <a:r>
              <a:rPr lang="en-US" sz="1800" dirty="0" smtClean="0"/>
              <a:t>Greensboro, NC</a:t>
            </a:r>
          </a:p>
          <a:p>
            <a:r>
              <a:rPr lang="en-US" sz="1800" dirty="0" smtClean="0"/>
              <a:t>March 2014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41777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incentives?</a:t>
            </a:r>
            <a:endParaRPr lang="en-US" dirty="0"/>
          </a:p>
        </p:txBody>
      </p:sp>
      <p:pic>
        <p:nvPicPr>
          <p:cNvPr id="4" name="Content Placeholder 3" descr="Rutherford poster.tif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835" r="-70835"/>
          <a:stretch>
            <a:fillRect/>
          </a:stretch>
        </p:blipFill>
        <p:spPr>
          <a:xfrm>
            <a:off x="457200" y="1615832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3594478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 of the Day</a:t>
            </a:r>
            <a:endParaRPr lang="en-US" dirty="0"/>
          </a:p>
        </p:txBody>
      </p:sp>
      <p:pic>
        <p:nvPicPr>
          <p:cNvPr id="4" name="Content Placeholder 3" descr="QOTD.tiff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795" r="-307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480577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Time: Fluency Matters</a:t>
            </a:r>
            <a:endParaRPr lang="en-US" dirty="0"/>
          </a:p>
        </p:txBody>
      </p:sp>
      <p:pic>
        <p:nvPicPr>
          <p:cNvPr id="4" name="Content Placeholder 3" descr="Description ACT.tif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458" b="-94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0349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Exposure to Format</a:t>
            </a:r>
            <a:endParaRPr lang="en-US" dirty="0"/>
          </a:p>
        </p:txBody>
      </p:sp>
      <p:pic>
        <p:nvPicPr>
          <p:cNvPr id="4" name="Content Placeholder 3" descr="English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20" r="-136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27594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Exposure to Format</a:t>
            </a:r>
            <a:endParaRPr lang="en-US" dirty="0"/>
          </a:p>
        </p:txBody>
      </p:sp>
      <p:pic>
        <p:nvPicPr>
          <p:cNvPr id="4" name="Content Placeholder 3" descr="Science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723" r="-257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75100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 / SAT Comparison</a:t>
            </a:r>
            <a:endParaRPr lang="en-US" dirty="0"/>
          </a:p>
        </p:txBody>
      </p:sp>
      <p:pic>
        <p:nvPicPr>
          <p:cNvPr id="4" name="Content Placeholder 3" descr="SAT Comparison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529" r="-375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53023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College Readiness Standards</a:t>
            </a:r>
            <a:endParaRPr lang="en-US" dirty="0"/>
          </a:p>
        </p:txBody>
      </p:sp>
      <p:pic>
        <p:nvPicPr>
          <p:cNvPr id="4" name="Content Placeholder 3" descr="Readiness Standards.tif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954" r="-269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8613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ACT Prep for</a:t>
            </a:r>
            <a:br>
              <a:rPr lang="en-US" dirty="0" smtClean="0"/>
            </a:br>
            <a:r>
              <a:rPr lang="en-US" dirty="0" smtClean="0"/>
              <a:t>Make-Up Attendance Time</a:t>
            </a:r>
            <a:endParaRPr lang="en-US" dirty="0"/>
          </a:p>
        </p:txBody>
      </p:sp>
      <p:pic>
        <p:nvPicPr>
          <p:cNvPr id="4" name="Content Placeholder 3" descr="ACT-Prep1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323" r="-83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455000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Motivate</a:t>
            </a:r>
            <a:endParaRPr lang="en-US" dirty="0"/>
          </a:p>
        </p:txBody>
      </p:sp>
      <p:pic>
        <p:nvPicPr>
          <p:cNvPr id="4" name="Content Placeholder 3" descr="Rock ACT.tiff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85" r="-92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30882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Educate Your Staff - </a:t>
            </a:r>
            <a:r>
              <a:rPr lang="en-US" dirty="0" smtClean="0">
                <a:solidFill>
                  <a:srgbClr val="FF0000"/>
                </a:solidFill>
              </a:rPr>
              <a:t>Revisit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the ACT instead of the SAT?</a:t>
            </a:r>
          </a:p>
          <a:p>
            <a:r>
              <a:rPr lang="en-US" dirty="0" smtClean="0"/>
              <a:t>How does their course content align?</a:t>
            </a:r>
          </a:p>
          <a:p>
            <a:r>
              <a:rPr lang="en-US" dirty="0" smtClean="0"/>
              <a:t>How does ACT success impact students?</a:t>
            </a:r>
          </a:p>
          <a:p>
            <a:r>
              <a:rPr lang="en-US" dirty="0" smtClean="0"/>
              <a:t>Do all staff know the content of ACT?</a:t>
            </a:r>
          </a:p>
          <a:p>
            <a:r>
              <a:rPr lang="en-US" dirty="0" smtClean="0"/>
              <a:t>Do all staff know the benchmark?</a:t>
            </a:r>
          </a:p>
          <a:p>
            <a:r>
              <a:rPr lang="en-US" dirty="0" smtClean="0"/>
              <a:t>How does it impact the HS accountability model?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346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ThinkingAboutTheACT.wikispaces.com</a:t>
            </a:r>
            <a:endParaRPr lang="en-US" dirty="0"/>
          </a:p>
        </p:txBody>
      </p:sp>
      <p:pic>
        <p:nvPicPr>
          <p:cNvPr id="11" name="Picture 10" descr="ACT Screen shot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828" y="1417638"/>
            <a:ext cx="6535949" cy="499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65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Educate Your Students - </a:t>
            </a:r>
            <a:r>
              <a:rPr lang="en-US" dirty="0">
                <a:solidFill>
                  <a:srgbClr val="FF0000"/>
                </a:solidFill>
              </a:rPr>
              <a:t>Revisit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2461"/>
          </a:xfrm>
        </p:spPr>
        <p:txBody>
          <a:bodyPr/>
          <a:lstStyle/>
          <a:p>
            <a:r>
              <a:rPr lang="en-US" dirty="0" smtClean="0"/>
              <a:t>What doors open with ACT success?</a:t>
            </a:r>
          </a:p>
          <a:p>
            <a:r>
              <a:rPr lang="en-US" dirty="0" smtClean="0"/>
              <a:t>What’s in it for me?</a:t>
            </a:r>
          </a:p>
          <a:p>
            <a:r>
              <a:rPr lang="en-US" dirty="0" smtClean="0"/>
              <a:t>What are the benchmarks for my post-high school plans?</a:t>
            </a:r>
          </a:p>
          <a:p>
            <a:r>
              <a:rPr lang="en-US" dirty="0" smtClean="0"/>
              <a:t>What content is on the ACT?</a:t>
            </a:r>
          </a:p>
          <a:p>
            <a:r>
              <a:rPr lang="en-US" dirty="0" smtClean="0"/>
              <a:t>Should I guess on the ones I don’t know?</a:t>
            </a:r>
          </a:p>
          <a:p>
            <a:r>
              <a:rPr lang="en-US" dirty="0" smtClean="0"/>
              <a:t>Is it timed?</a:t>
            </a:r>
          </a:p>
          <a:p>
            <a:r>
              <a:rPr lang="en-US" dirty="0" smtClean="0"/>
              <a:t>What is the format?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0821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487487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Educate Your Parents/Guardians</a:t>
            </a:r>
            <a:br>
              <a:rPr lang="en-US" dirty="0" smtClean="0"/>
            </a:br>
            <a:r>
              <a:rPr lang="en-US" dirty="0" smtClean="0"/>
              <a:t> 						- </a:t>
            </a:r>
            <a:r>
              <a:rPr lang="en-US" dirty="0" smtClean="0">
                <a:solidFill>
                  <a:srgbClr val="FF0000"/>
                </a:solidFill>
              </a:rPr>
              <a:t>Revisit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0582"/>
            <a:ext cx="8229600" cy="4525963"/>
          </a:xfrm>
        </p:spPr>
        <p:txBody>
          <a:bodyPr/>
          <a:lstStyle/>
          <a:p>
            <a:r>
              <a:rPr lang="en-US" dirty="0" smtClean="0"/>
              <a:t>How does ACT compare to SAT?</a:t>
            </a:r>
          </a:p>
          <a:p>
            <a:r>
              <a:rPr lang="en-US" dirty="0" smtClean="0"/>
              <a:t>What do the PLAN scores mean?</a:t>
            </a:r>
          </a:p>
          <a:p>
            <a:r>
              <a:rPr lang="en-US" dirty="0" smtClean="0"/>
              <a:t>What’s in it for them?</a:t>
            </a:r>
          </a:p>
          <a:p>
            <a:r>
              <a:rPr lang="en-US" dirty="0" smtClean="0"/>
              <a:t>What kind of ACT score is needed for their student’s post high school plans?</a:t>
            </a:r>
          </a:p>
          <a:p>
            <a:r>
              <a:rPr lang="en-US" dirty="0" smtClean="0"/>
              <a:t>How can they be supportive?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3851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Shout-Out for What-Works</a:t>
            </a:r>
            <a:endParaRPr lang="en-US" dirty="0"/>
          </a:p>
        </p:txBody>
      </p:sp>
      <p:pic>
        <p:nvPicPr>
          <p:cNvPr id="4" name="Content Placeholder 3" descr="shout_out_logo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68" r="-161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052712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Me: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65275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600" dirty="0" smtClean="0"/>
              <a:t>Jan King</a:t>
            </a:r>
          </a:p>
          <a:p>
            <a:pPr marL="0" indent="0" algn="ctr">
              <a:buNone/>
            </a:pPr>
            <a:r>
              <a:rPr lang="en-US" sz="3600" dirty="0" smtClean="0"/>
              <a:t>NC Department of Public Instruction</a:t>
            </a:r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>
                <a:hlinkClick r:id="rId2"/>
              </a:rPr>
              <a:t>jan.king@dpi.nc.gov</a:t>
            </a: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(828) 606-0177</a:t>
            </a:r>
          </a:p>
          <a:p>
            <a:pPr marL="0" indent="0" algn="ctr">
              <a:buNone/>
            </a:pPr>
            <a:r>
              <a:rPr lang="en-US" sz="3600" dirty="0" smtClean="0"/>
              <a:t>On Twitter @jan4tarheels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73354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Educate Your Staff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the ACT instead of the SAT?</a:t>
            </a:r>
          </a:p>
          <a:p>
            <a:r>
              <a:rPr lang="en-US" dirty="0" smtClean="0"/>
              <a:t>How does their course content align?</a:t>
            </a:r>
          </a:p>
          <a:p>
            <a:r>
              <a:rPr lang="en-US" dirty="0" smtClean="0"/>
              <a:t>How does ACT success impact students?</a:t>
            </a:r>
          </a:p>
          <a:p>
            <a:r>
              <a:rPr lang="en-US" dirty="0" smtClean="0"/>
              <a:t>Do all staff know the content of ACT?</a:t>
            </a:r>
          </a:p>
          <a:p>
            <a:r>
              <a:rPr lang="en-US" dirty="0" smtClean="0"/>
              <a:t>Do all staff know the benchmark?</a:t>
            </a:r>
          </a:p>
          <a:p>
            <a:r>
              <a:rPr lang="en-US" dirty="0" smtClean="0"/>
              <a:t>How does it impact the HS accountability model?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989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Educate Your Students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2461"/>
          </a:xfrm>
        </p:spPr>
        <p:txBody>
          <a:bodyPr/>
          <a:lstStyle/>
          <a:p>
            <a:r>
              <a:rPr lang="en-US" dirty="0" smtClean="0"/>
              <a:t>What doors open with ACT success?</a:t>
            </a:r>
          </a:p>
          <a:p>
            <a:r>
              <a:rPr lang="en-US" dirty="0" smtClean="0"/>
              <a:t>What’s in it for me?</a:t>
            </a:r>
          </a:p>
          <a:p>
            <a:r>
              <a:rPr lang="en-US" dirty="0" smtClean="0"/>
              <a:t>What are the benchmarks for my post-high school plans?</a:t>
            </a:r>
          </a:p>
          <a:p>
            <a:r>
              <a:rPr lang="en-US" dirty="0" smtClean="0"/>
              <a:t>What content is on the ACT?</a:t>
            </a:r>
          </a:p>
          <a:p>
            <a:r>
              <a:rPr lang="en-US" dirty="0" smtClean="0"/>
              <a:t>Should I guess on the ones I don’t know?</a:t>
            </a:r>
          </a:p>
          <a:p>
            <a:r>
              <a:rPr lang="en-US" dirty="0" smtClean="0"/>
              <a:t>Is it timed?</a:t>
            </a:r>
          </a:p>
          <a:p>
            <a:r>
              <a:rPr lang="en-US" dirty="0" smtClean="0"/>
              <a:t>What is the format?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428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Educate Your Parents/Guardians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0582"/>
            <a:ext cx="8229600" cy="4525963"/>
          </a:xfrm>
        </p:spPr>
        <p:txBody>
          <a:bodyPr/>
          <a:lstStyle/>
          <a:p>
            <a:r>
              <a:rPr lang="en-US" dirty="0" smtClean="0"/>
              <a:t>How does ACT compare to SAT?</a:t>
            </a:r>
          </a:p>
          <a:p>
            <a:r>
              <a:rPr lang="en-US" dirty="0" smtClean="0"/>
              <a:t>What do the PLAN scores mean?</a:t>
            </a:r>
          </a:p>
          <a:p>
            <a:r>
              <a:rPr lang="en-US" dirty="0" smtClean="0"/>
              <a:t>What’s in it for them?</a:t>
            </a:r>
          </a:p>
          <a:p>
            <a:r>
              <a:rPr lang="en-US" dirty="0" smtClean="0"/>
              <a:t>What kind of ACT score is needed for their student’s post high school plans?</a:t>
            </a:r>
          </a:p>
          <a:p>
            <a:r>
              <a:rPr lang="en-US" dirty="0" smtClean="0"/>
              <a:t>How can they be supportive?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180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Sophomore Year: PLAN results</a:t>
            </a:r>
            <a:endParaRPr lang="en-US" dirty="0"/>
          </a:p>
        </p:txBody>
      </p:sp>
      <p:pic>
        <p:nvPicPr>
          <p:cNvPr id="4" name="Content Placeholder 3" descr="Video Screen shot.tiff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789" b="-97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965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When using PLAN, consider: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How do you share the report with students?</a:t>
            </a:r>
          </a:p>
          <a:p>
            <a:r>
              <a:rPr lang="en-US" dirty="0" smtClean="0"/>
              <a:t>How do you share the reports with staff?</a:t>
            </a:r>
          </a:p>
          <a:p>
            <a:r>
              <a:rPr lang="en-US" dirty="0" smtClean="0"/>
              <a:t>How do you share the reports with parents?</a:t>
            </a:r>
          </a:p>
          <a:p>
            <a:r>
              <a:rPr lang="en-US" dirty="0" smtClean="0"/>
              <a:t>How do the reports inform instruction?</a:t>
            </a:r>
          </a:p>
          <a:p>
            <a:r>
              <a:rPr lang="en-US" dirty="0" smtClean="0"/>
              <a:t>Strategic scheduling options</a:t>
            </a:r>
          </a:p>
          <a:p>
            <a:r>
              <a:rPr lang="en-US" dirty="0" smtClean="0"/>
              <a:t>How do you “hook” students into caring?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928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6146" cy="1143004"/>
          </a:xfrm>
        </p:spPr>
        <p:txBody>
          <a:bodyPr/>
          <a:lstStyle/>
          <a:p>
            <a:r>
              <a:rPr lang="en-US" dirty="0" smtClean="0"/>
              <a:t>From ACT College Search App: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8915711"/>
              </p:ext>
            </p:extLst>
          </p:nvPr>
        </p:nvGraphicFramePr>
        <p:xfrm>
          <a:off x="603183" y="1417642"/>
          <a:ext cx="8229600" cy="4895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College/University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Composite Score Range</a:t>
                      </a:r>
                      <a:endParaRPr lang="en-US" sz="24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UNC – Chapel Hill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27-31</a:t>
                      </a:r>
                      <a:endParaRPr lang="en-US" sz="28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NC State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23-28</a:t>
                      </a:r>
                      <a:endParaRPr lang="en-US" sz="28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East</a:t>
                      </a:r>
                      <a:r>
                        <a:rPr lang="en-US" sz="2800" baseline="0" dirty="0" smtClean="0"/>
                        <a:t> Carolina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20 to 24</a:t>
                      </a:r>
                      <a:endParaRPr lang="en-US" sz="28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Appalachian State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21 to 26</a:t>
                      </a:r>
                      <a:endParaRPr lang="en-US" sz="28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Duke</a:t>
                      </a:r>
                      <a:r>
                        <a:rPr lang="en-US" sz="2800" baseline="0" dirty="0" smtClean="0"/>
                        <a:t> University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30 to 34</a:t>
                      </a:r>
                      <a:endParaRPr lang="en-US" sz="28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Elon</a:t>
                      </a:r>
                      <a:r>
                        <a:rPr lang="en-US" sz="2800" dirty="0" smtClean="0"/>
                        <a:t> University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25 to 29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0063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Interpretive Guide</a:t>
            </a:r>
            <a:endParaRPr lang="en-US" dirty="0"/>
          </a:p>
        </p:txBody>
      </p:sp>
      <p:pic>
        <p:nvPicPr>
          <p:cNvPr id="4" name="Content Placeholder 3" descr="Use of PLAN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20" b="-10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3270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777</TotalTime>
  <Words>549</Words>
  <Application>Microsoft Macintosh PowerPoint</Application>
  <PresentationFormat>On-screen Show (4:3)</PresentationFormat>
  <Paragraphs>105</Paragraphs>
  <Slides>23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Black</vt:lpstr>
      <vt:lpstr>School Wide Strategies to Support Student Success on the ACT</vt:lpstr>
      <vt:lpstr>ThinkingAboutTheACT.wikispaces.com</vt:lpstr>
      <vt:lpstr>Educate Your Staff</vt:lpstr>
      <vt:lpstr>Educate Your Students</vt:lpstr>
      <vt:lpstr>Educate Your Parents/Guardians</vt:lpstr>
      <vt:lpstr>Sophomore Year: PLAN results</vt:lpstr>
      <vt:lpstr>When using PLAN, consider:</vt:lpstr>
      <vt:lpstr>From ACT College Search App:</vt:lpstr>
      <vt:lpstr>PLAN Interpretive Guide</vt:lpstr>
      <vt:lpstr>What about incentives?</vt:lpstr>
      <vt:lpstr>Question of the Day</vt:lpstr>
      <vt:lpstr>Time: Fluency Matters</vt:lpstr>
      <vt:lpstr>Exposure to Format</vt:lpstr>
      <vt:lpstr>Exposure to Format</vt:lpstr>
      <vt:lpstr>ACT / SAT Comparison</vt:lpstr>
      <vt:lpstr>College Readiness Standards</vt:lpstr>
      <vt:lpstr>ACT Prep for Make-Up Attendance Time</vt:lpstr>
      <vt:lpstr>Motivate</vt:lpstr>
      <vt:lpstr>Educate Your Staff - Revisit</vt:lpstr>
      <vt:lpstr>Educate Your Students - Revisit</vt:lpstr>
      <vt:lpstr>Educate Your Parents/Guardians        - Revisit</vt:lpstr>
      <vt:lpstr>Shout-Out for What-Works</vt:lpstr>
      <vt:lpstr>Contact Me:</vt:lpstr>
    </vt:vector>
  </TitlesOfParts>
  <Company>NCDPI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Schoolwide Strategies to Support Student Success on the ACT</dc:title>
  <dc:creator>Jan King</dc:creator>
  <cp:lastModifiedBy>Jan King</cp:lastModifiedBy>
  <cp:revision>25</cp:revision>
  <dcterms:created xsi:type="dcterms:W3CDTF">2014-03-01T14:47:59Z</dcterms:created>
  <dcterms:modified xsi:type="dcterms:W3CDTF">2014-03-02T03:45:07Z</dcterms:modified>
</cp:coreProperties>
</file>